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9" r:id="rId5"/>
    <p:sldId id="376" r:id="rId6"/>
    <p:sldId id="374" r:id="rId7"/>
    <p:sldId id="375" r:id="rId8"/>
    <p:sldId id="265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75786"/>
  </p:normalViewPr>
  <p:slideViewPr>
    <p:cSldViewPr snapToGrid="0">
      <p:cViewPr varScale="1">
        <p:scale>
          <a:sx n="63" d="100"/>
          <a:sy n="63" d="100"/>
        </p:scale>
        <p:origin x="12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14312-AC68-2F4C-AA04-3644ADFEB44E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2499B-4618-2446-9AA3-CB57C6C01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46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2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2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0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Final slide Thank you!</a:t>
            </a:r>
          </a:p>
          <a:p>
            <a:r>
              <a:rPr lang="en-GB" dirty="0"/>
              <a:t>Special thanks to:</a:t>
            </a:r>
            <a:br>
              <a:rPr lang="en-GB" dirty="0"/>
            </a:br>
            <a:r>
              <a:rPr lang="en-GB" dirty="0"/>
              <a:t>Follow us on social media @</a:t>
            </a:r>
            <a:r>
              <a:rPr lang="en-GB" dirty="0" err="1"/>
              <a:t>MyEDF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499B-4618-2446-9AA3-CB57C6C01E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2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of th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Background in white and blue with EDF logo at the right side of the PPT">
            <a:extLst>
              <a:ext uri="{FF2B5EF4-FFF2-40B4-BE49-F238E27FC236}">
                <a16:creationId xmlns:a16="http://schemas.microsoft.com/office/drawing/2014/main" id="{E09D2B37-8411-0909-B4C5-7C8FAA05F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5EEF411-1CC3-484A-C0DF-A1002FDAE2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6334" y="1854201"/>
            <a:ext cx="6431666" cy="1655762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C77519-CC14-48F4-9DAD-42131E35C7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6332" y="3602038"/>
            <a:ext cx="6431667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)</a:t>
            </a:r>
            <a:br>
              <a:rPr lang="es-ES" dirty="0"/>
            </a:br>
            <a:r>
              <a:rPr lang="es-ES" dirty="0"/>
              <a:t>Date</a:t>
            </a:r>
            <a:br>
              <a:rPr lang="en-GB" dirty="0"/>
            </a:br>
            <a:r>
              <a:rPr lang="en-GB" dirty="0"/>
              <a:t>#Hashtag (if any)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466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ight blue background with EDF logo at the top center of the slide and a click icon at the left side of the slide.">
            <a:extLst>
              <a:ext uri="{FF2B5EF4-FFF2-40B4-BE49-F238E27FC236}">
                <a16:creationId xmlns:a16="http://schemas.microsoft.com/office/drawing/2014/main" id="{F4C01CEB-C8D0-0B03-CC1C-681E53B3B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6DA3106-2A66-2427-CDA8-5F68A73168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1393" y="3607020"/>
            <a:ext cx="10269214" cy="880660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00:00 – 00:00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F7AEDC6-A275-6CFB-7125-8C5C278367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61393" y="2323133"/>
            <a:ext cx="10269214" cy="1105867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50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82501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Background in blue and white with EDF logo at the top left side of the slide and a frame at the right">
            <a:extLst>
              <a:ext uri="{FF2B5EF4-FFF2-40B4-BE49-F238E27FC236}">
                <a16:creationId xmlns:a16="http://schemas.microsoft.com/office/drawing/2014/main" id="{10C0C657-9333-9012-7BAA-60C9563FA2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827A5D5A-7DD6-EAC3-CEF1-201768A97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3977" y="531300"/>
            <a:ext cx="6853512" cy="53759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slide</a:t>
            </a:r>
            <a:endParaRPr lang="en-GB" dirty="0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9B651F81-BE6F-FE80-8084-3AD64D7B3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841500"/>
            <a:ext cx="6421438" cy="4033895"/>
          </a:xfrm>
        </p:spPr>
        <p:txBody>
          <a:bodyPr>
            <a:no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</a:p>
          <a:p>
            <a:pPr lvl="0"/>
            <a:endParaRPr lang="en-GB" dirty="0"/>
          </a:p>
        </p:txBody>
      </p:sp>
      <p:sp>
        <p:nvSpPr>
          <p:cNvPr id="24" name="Marcador de contenido 23">
            <a:extLst>
              <a:ext uri="{FF2B5EF4-FFF2-40B4-BE49-F238E27FC236}">
                <a16:creationId xmlns:a16="http://schemas.microsoft.com/office/drawing/2014/main" id="{BC7FEF3D-7891-F940-2365-F39BF7DC06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5150" y="6185438"/>
            <a:ext cx="4733738" cy="36251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Font typeface="Arial" panose="020B0604020202020204" pitchFamily="34" charset="0"/>
              <a:buNone/>
              <a:defRPr sz="2000"/>
            </a:lvl2pPr>
          </a:lstStyle>
          <a:p>
            <a:pPr lvl="0"/>
            <a:r>
              <a:rPr lang="en-GB" dirty="0"/>
              <a:t>#Hashtag (if any)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7237B3CB-6BC1-F6B5-6960-5CCE208E78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43787" y="1253020"/>
            <a:ext cx="4400551" cy="43762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4" name="Marcador de contenido 23">
            <a:extLst>
              <a:ext uri="{FF2B5EF4-FFF2-40B4-BE49-F238E27FC236}">
                <a16:creationId xmlns:a16="http://schemas.microsoft.com/office/drawing/2014/main" id="{35869053-DB1C-F946-9088-5A7DDC3C6DB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77537" y="5813403"/>
            <a:ext cx="2566802" cy="362519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</a:lstStyle>
          <a:p>
            <a:pPr lvl="0"/>
            <a:r>
              <a:rPr lang="en-GB" dirty="0"/>
              <a:t>Photo credit</a:t>
            </a:r>
          </a:p>
        </p:txBody>
      </p:sp>
    </p:spTree>
    <p:extLst>
      <p:ext uri="{BB962C8B-B14F-4D97-AF65-F5344CB8AC3E}">
        <p14:creationId xmlns:p14="http://schemas.microsoft.com/office/powerpoint/2010/main" val="2736347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White background with EDF logo at the left top side of the slide">
            <a:extLst>
              <a:ext uri="{FF2B5EF4-FFF2-40B4-BE49-F238E27FC236}">
                <a16:creationId xmlns:a16="http://schemas.microsoft.com/office/drawing/2014/main" id="{78BD0B8A-F3F7-73ED-7DBB-40970393D4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ítulo 1">
            <a:extLst>
              <a:ext uri="{FF2B5EF4-FFF2-40B4-BE49-F238E27FC236}">
                <a16:creationId xmlns:a16="http://schemas.microsoft.com/office/drawing/2014/main" id="{1CC7BA92-58C5-915A-661B-67E73ACF7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964" y="672562"/>
            <a:ext cx="6853512" cy="53759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slide</a:t>
            </a:r>
            <a:endParaRPr lang="en-GB" dirty="0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5E4F2177-91D2-DB2D-2343-5FC74EF5A4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3849" y="2059665"/>
            <a:ext cx="3025775" cy="53759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44" name="Marcador de texto 42">
            <a:extLst>
              <a:ext uri="{FF2B5EF4-FFF2-40B4-BE49-F238E27FC236}">
                <a16:creationId xmlns:a16="http://schemas.microsoft.com/office/drawing/2014/main" id="{D75F72B7-DAFC-C20A-185F-4DDCE115F2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97806" y="1949929"/>
            <a:ext cx="3025775" cy="53759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45" name="Marcador de texto 42">
            <a:extLst>
              <a:ext uri="{FF2B5EF4-FFF2-40B4-BE49-F238E27FC236}">
                <a16:creationId xmlns:a16="http://schemas.microsoft.com/office/drawing/2014/main" id="{68A141B0-7D76-5B6F-1D73-A1DC96CBFE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97805" y="4197679"/>
            <a:ext cx="3025775" cy="53759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46" name="Marcador de texto 42">
            <a:extLst>
              <a:ext uri="{FF2B5EF4-FFF2-40B4-BE49-F238E27FC236}">
                <a16:creationId xmlns:a16="http://schemas.microsoft.com/office/drawing/2014/main" id="{1B82571F-6C09-7164-AAB5-E52C233633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3849" y="4263007"/>
            <a:ext cx="3025775" cy="53759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48" name="Marcador de contenido 47">
            <a:extLst>
              <a:ext uri="{FF2B5EF4-FFF2-40B4-BE49-F238E27FC236}">
                <a16:creationId xmlns:a16="http://schemas.microsoft.com/office/drawing/2014/main" id="{6A1A416D-E0FA-6EEA-542C-B1F641D8D1F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63850" y="2703514"/>
            <a:ext cx="3232150" cy="1249922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Brief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sp>
        <p:nvSpPr>
          <p:cNvPr id="50" name="Marcador de contenido 47">
            <a:extLst>
              <a:ext uri="{FF2B5EF4-FFF2-40B4-BE49-F238E27FC236}">
                <a16:creationId xmlns:a16="http://schemas.microsoft.com/office/drawing/2014/main" id="{642F1AC2-6B03-8F36-FD90-92D85B8434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597806" y="2669097"/>
            <a:ext cx="3232150" cy="1249922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Brief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sp>
        <p:nvSpPr>
          <p:cNvPr id="51" name="Marcador de contenido 47">
            <a:extLst>
              <a:ext uri="{FF2B5EF4-FFF2-40B4-BE49-F238E27FC236}">
                <a16:creationId xmlns:a16="http://schemas.microsoft.com/office/drawing/2014/main" id="{3810A4C1-CA00-5DDD-928B-55463D94DB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597806" y="5009619"/>
            <a:ext cx="3232150" cy="1249922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Brief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sp>
        <p:nvSpPr>
          <p:cNvPr id="52" name="Marcador de contenido 47">
            <a:extLst>
              <a:ext uri="{FF2B5EF4-FFF2-40B4-BE49-F238E27FC236}">
                <a16:creationId xmlns:a16="http://schemas.microsoft.com/office/drawing/2014/main" id="{D1825057-01D0-0E7B-E5F9-F556564B4A5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863849" y="4935516"/>
            <a:ext cx="3232150" cy="1249922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Brief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sp>
        <p:nvSpPr>
          <p:cNvPr id="54" name="Marcador de posición de imagen 53">
            <a:extLst>
              <a:ext uri="{FF2B5EF4-FFF2-40B4-BE49-F238E27FC236}">
                <a16:creationId xmlns:a16="http://schemas.microsoft.com/office/drawing/2014/main" id="{EE48E04C-7B91-CA43-83E2-4244F2DD9B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2368" y="1922703"/>
            <a:ext cx="2083547" cy="203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55" name="Marcador de posición de imagen 53">
            <a:extLst>
              <a:ext uri="{FF2B5EF4-FFF2-40B4-BE49-F238E27FC236}">
                <a16:creationId xmlns:a16="http://schemas.microsoft.com/office/drawing/2014/main" id="{151266A0-2320-EB73-D672-99EDF346A7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5085" y="4220008"/>
            <a:ext cx="2083547" cy="2111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56" name="Marcador de posición de imagen 53">
            <a:extLst>
              <a:ext uri="{FF2B5EF4-FFF2-40B4-BE49-F238E27FC236}">
                <a16:creationId xmlns:a16="http://schemas.microsoft.com/office/drawing/2014/main" id="{8851EEDC-191B-4BA4-E619-E75F8E5B661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51867" y="1895446"/>
            <a:ext cx="2083547" cy="2111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57" name="Marcador de posición de imagen 53">
            <a:extLst>
              <a:ext uri="{FF2B5EF4-FFF2-40B4-BE49-F238E27FC236}">
                <a16:creationId xmlns:a16="http://schemas.microsoft.com/office/drawing/2014/main" id="{A36A096A-9CD2-66E6-D3B5-03A477BB227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68666" y="4188903"/>
            <a:ext cx="2083547" cy="2111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2" name="Marcador de contenido 23">
            <a:extLst>
              <a:ext uri="{FF2B5EF4-FFF2-40B4-BE49-F238E27FC236}">
                <a16:creationId xmlns:a16="http://schemas.microsoft.com/office/drawing/2014/main" id="{4FD1A5B1-54C6-1DA6-00A5-84E3CBCA15F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6982" y="6416694"/>
            <a:ext cx="4733738" cy="36251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Font typeface="Arial" panose="020B0604020202020204" pitchFamily="34" charset="0"/>
              <a:buNone/>
              <a:defRPr sz="2000"/>
            </a:lvl2pPr>
          </a:lstStyle>
          <a:p>
            <a:pPr lvl="0"/>
            <a:r>
              <a:rPr lang="en-GB" dirty="0"/>
              <a:t>#Hashtag (if any)</a:t>
            </a:r>
          </a:p>
        </p:txBody>
      </p:sp>
    </p:spTree>
    <p:extLst>
      <p:ext uri="{BB962C8B-B14F-4D97-AF65-F5344CB8AC3E}">
        <p14:creationId xmlns:p14="http://schemas.microsoft.com/office/powerpoint/2010/main" val="3258088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with image +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ight blue background with EDF logo at the left top side of the slide">
            <a:extLst>
              <a:ext uri="{FF2B5EF4-FFF2-40B4-BE49-F238E27FC236}">
                <a16:creationId xmlns:a16="http://schemas.microsoft.com/office/drawing/2014/main" id="{D2CD3F7B-CBB7-A853-C9BE-1294803642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CF24CA5-9F55-BD96-551C-A3D29CB8D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964" y="672562"/>
            <a:ext cx="6853512" cy="53759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slide</a:t>
            </a:r>
            <a:endParaRPr lang="en-GB" dirty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CCA4B2CE-BEB0-CDEC-67F5-3CA6E74DA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793" y="1689452"/>
            <a:ext cx="10764442" cy="72575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Name</a:t>
            </a:r>
            <a:r>
              <a:rPr lang="es-ES" dirty="0"/>
              <a:t> </a:t>
            </a:r>
            <a:r>
              <a:rPr lang="es-ES" dirty="0" err="1"/>
              <a:t>Surname</a:t>
            </a:r>
            <a:r>
              <a:rPr lang="es-ES" dirty="0"/>
              <a:t>, Role - </a:t>
            </a:r>
            <a:r>
              <a:rPr lang="es-ES" dirty="0" err="1"/>
              <a:t>Organisation</a:t>
            </a:r>
            <a:endParaRPr lang="es-ES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A472EB63-803C-6C6F-8C91-086665ABCD8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29088" y="2586038"/>
            <a:ext cx="7502618" cy="376812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Brief</a:t>
            </a:r>
            <a:r>
              <a:rPr lang="es-ES" dirty="0"/>
              <a:t> </a:t>
            </a:r>
            <a:r>
              <a:rPr lang="es-ES" dirty="0" err="1"/>
              <a:t>biography</a:t>
            </a:r>
            <a:endParaRPr lang="es-ES" dirty="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AE9721D5-6DE2-3A7F-27CC-A64142A6B2F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00048" y="6354160"/>
            <a:ext cx="3805518" cy="44229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#Hashtag (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)</a:t>
            </a:r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F97C5143-258C-ED92-824E-3EE4A3B041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48" y="2711925"/>
            <a:ext cx="3571876" cy="3597286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7561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item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White and light blue background with EDF logo at the right top side of the slide">
            <a:extLst>
              <a:ext uri="{FF2B5EF4-FFF2-40B4-BE49-F238E27FC236}">
                <a16:creationId xmlns:a16="http://schemas.microsoft.com/office/drawing/2014/main" id="{5C045F7B-B928-BE69-5B96-8C4EDFB17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11BC10A-B42D-B069-CD52-44C67CB9C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3953" y="605212"/>
            <a:ext cx="6292850" cy="578129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B5F8E"/>
                </a:solidFill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slide</a:t>
            </a:r>
            <a:endParaRPr lang="en-GB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732F2F-36F0-F2D2-0796-5534E06018A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1700" y="2447926"/>
            <a:ext cx="3118971" cy="429746"/>
          </a:xfrm>
        </p:spPr>
        <p:txBody>
          <a:bodyPr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2" name="Marcador de contenido 10">
            <a:extLst>
              <a:ext uri="{FF2B5EF4-FFF2-40B4-BE49-F238E27FC236}">
                <a16:creationId xmlns:a16="http://schemas.microsoft.com/office/drawing/2014/main" id="{BA6C30B1-C471-EEDA-5817-E339601A30B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71358" y="2447926"/>
            <a:ext cx="3118971" cy="429746"/>
          </a:xfrm>
        </p:spPr>
        <p:txBody>
          <a:bodyPr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4F0E3614-906C-E5FC-8D9C-32CDC5F48B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441016" y="2447926"/>
            <a:ext cx="3118971" cy="429746"/>
          </a:xfrm>
        </p:spPr>
        <p:txBody>
          <a:bodyPr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4" name="Marcador de contenido 10">
            <a:extLst>
              <a:ext uri="{FF2B5EF4-FFF2-40B4-BE49-F238E27FC236}">
                <a16:creationId xmlns:a16="http://schemas.microsoft.com/office/drawing/2014/main" id="{0EE98733-BA30-4585-0D58-F643251F27D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2922" y="4652963"/>
            <a:ext cx="3118971" cy="429746"/>
          </a:xfrm>
        </p:spPr>
        <p:txBody>
          <a:bodyPr>
            <a:no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5" name="Marcador de contenido 10">
            <a:extLst>
              <a:ext uri="{FF2B5EF4-FFF2-40B4-BE49-F238E27FC236}">
                <a16:creationId xmlns:a16="http://schemas.microsoft.com/office/drawing/2014/main" id="{25EAE6BA-2934-BEC3-D2DD-1AB16D962C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8793" y="4652963"/>
            <a:ext cx="3118971" cy="429746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6" name="Marcador de contenido 10">
            <a:extLst>
              <a:ext uri="{FF2B5EF4-FFF2-40B4-BE49-F238E27FC236}">
                <a16:creationId xmlns:a16="http://schemas.microsoft.com/office/drawing/2014/main" id="{0CEA6E57-95CB-8EC7-2489-B411F52333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1699" y="3040294"/>
            <a:ext cx="3118971" cy="913140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GB" dirty="0"/>
              <a:t>Role</a:t>
            </a:r>
            <a:br>
              <a:rPr lang="en-GB" dirty="0"/>
            </a:br>
            <a:r>
              <a:rPr lang="en-GB" dirty="0"/>
              <a:t>Organisations</a:t>
            </a:r>
          </a:p>
        </p:txBody>
      </p:sp>
      <p:sp>
        <p:nvSpPr>
          <p:cNvPr id="17" name="Marcador de contenido 10">
            <a:extLst>
              <a:ext uri="{FF2B5EF4-FFF2-40B4-BE49-F238E27FC236}">
                <a16:creationId xmlns:a16="http://schemas.microsoft.com/office/drawing/2014/main" id="{4CC461DF-4EAF-A22F-2EF3-F6FC69677FB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71357" y="3068444"/>
            <a:ext cx="3118971" cy="913140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GB" dirty="0"/>
              <a:t>Role</a:t>
            </a:r>
            <a:br>
              <a:rPr lang="en-GB" dirty="0"/>
            </a:br>
            <a:r>
              <a:rPr lang="en-GB" dirty="0"/>
              <a:t>Organisations</a:t>
            </a:r>
          </a:p>
        </p:txBody>
      </p:sp>
      <p:sp>
        <p:nvSpPr>
          <p:cNvPr id="18" name="Marcador de contenido 10">
            <a:extLst>
              <a:ext uri="{FF2B5EF4-FFF2-40B4-BE49-F238E27FC236}">
                <a16:creationId xmlns:a16="http://schemas.microsoft.com/office/drawing/2014/main" id="{01A12F18-5D96-3743-749D-D6D38AFF14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441016" y="3092481"/>
            <a:ext cx="3118971" cy="913140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GB" dirty="0"/>
              <a:t>Role</a:t>
            </a:r>
            <a:br>
              <a:rPr lang="en-GB" dirty="0"/>
            </a:br>
            <a:r>
              <a:rPr lang="en-GB" dirty="0"/>
              <a:t>Organisations</a:t>
            </a:r>
          </a:p>
        </p:txBody>
      </p:sp>
      <p:sp>
        <p:nvSpPr>
          <p:cNvPr id="19" name="Marcador de contenido 10">
            <a:extLst>
              <a:ext uri="{FF2B5EF4-FFF2-40B4-BE49-F238E27FC236}">
                <a16:creationId xmlns:a16="http://schemas.microsoft.com/office/drawing/2014/main" id="{04D53C74-99D1-9504-3915-4CD6633F2A7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622922" y="5256760"/>
            <a:ext cx="3118971" cy="913140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GB" dirty="0"/>
              <a:t>Role</a:t>
            </a:r>
            <a:br>
              <a:rPr lang="en-GB" dirty="0"/>
            </a:br>
            <a:r>
              <a:rPr lang="en-GB" dirty="0"/>
              <a:t>Organisations</a:t>
            </a:r>
          </a:p>
        </p:txBody>
      </p:sp>
      <p:sp>
        <p:nvSpPr>
          <p:cNvPr id="20" name="Marcador de contenido 10">
            <a:extLst>
              <a:ext uri="{FF2B5EF4-FFF2-40B4-BE49-F238E27FC236}">
                <a16:creationId xmlns:a16="http://schemas.microsoft.com/office/drawing/2014/main" id="{F6C36C4F-8581-3B36-7B7F-6E7FC4F063A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38792" y="5216324"/>
            <a:ext cx="3118971" cy="913140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GB" dirty="0"/>
              <a:t>Role</a:t>
            </a:r>
            <a:br>
              <a:rPr lang="en-GB" dirty="0"/>
            </a:br>
            <a:r>
              <a:rPr lang="en-GB" dirty="0"/>
              <a:t>Organisations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90DA92D-BB74-FDB0-EAFC-795F5538083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20163" y="6343951"/>
            <a:ext cx="3805518" cy="44229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#Hashtag (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3877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Blue background with EDF logo at the centre top of the slide">
            <a:extLst>
              <a:ext uri="{FF2B5EF4-FFF2-40B4-BE49-F238E27FC236}">
                <a16:creationId xmlns:a16="http://schemas.microsoft.com/office/drawing/2014/main" id="{E08A9C16-9C71-59F4-B217-3EA2BDB04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FEB93BD-4C08-93DB-15C6-82EBB7B092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2012247"/>
            <a:ext cx="6858000" cy="806356"/>
          </a:xfrm>
        </p:spPr>
        <p:txBody>
          <a:bodyPr>
            <a:no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</a:defRPr>
            </a:lvl1pPr>
            <a:lvl2pPr>
              <a:defRPr sz="4400">
                <a:solidFill>
                  <a:schemeClr val="bg1"/>
                </a:solidFill>
              </a:defRPr>
            </a:lvl2pPr>
            <a:lvl3pPr>
              <a:defRPr sz="4400">
                <a:solidFill>
                  <a:schemeClr val="bg1"/>
                </a:solidFill>
              </a:defRPr>
            </a:lvl3pPr>
            <a:lvl4pPr>
              <a:defRPr sz="4400">
                <a:solidFill>
                  <a:schemeClr val="bg1"/>
                </a:solidFill>
              </a:defRPr>
            </a:lvl4pPr>
            <a:lvl5pPr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you!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71A3EE32-FD33-89D5-AD35-153B0C121D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4600" y="4921763"/>
            <a:ext cx="6858000" cy="80635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 sz="4400">
                <a:solidFill>
                  <a:schemeClr val="bg1"/>
                </a:solidFill>
              </a:defRPr>
            </a:lvl2pPr>
            <a:lvl3pPr>
              <a:defRPr sz="4400">
                <a:solidFill>
                  <a:schemeClr val="bg1"/>
                </a:solidFill>
              </a:defRPr>
            </a:lvl3pPr>
            <a:lvl4pPr>
              <a:defRPr sz="4400">
                <a:solidFill>
                  <a:schemeClr val="bg1"/>
                </a:solidFill>
              </a:defRPr>
            </a:lvl4pPr>
            <a:lvl5pPr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Follow us on social media</a:t>
            </a:r>
            <a:br>
              <a:rPr lang="en-GB" dirty="0"/>
            </a:br>
            <a:r>
              <a:rPr lang="en-GB" dirty="0"/>
              <a:t>@MyEDF 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B77309E1-1104-A887-4017-3AF13BB892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2930803"/>
            <a:ext cx="6858000" cy="166743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bg1"/>
                </a:solidFill>
              </a:defRPr>
            </a:lvl1pPr>
            <a:lvl2pPr>
              <a:defRPr sz="4400">
                <a:solidFill>
                  <a:schemeClr val="bg1"/>
                </a:solidFill>
              </a:defRPr>
            </a:lvl2pPr>
            <a:lvl3pPr>
              <a:defRPr sz="4400">
                <a:solidFill>
                  <a:schemeClr val="bg1"/>
                </a:solidFill>
              </a:defRPr>
            </a:lvl3pPr>
            <a:lvl4pPr>
              <a:defRPr sz="4400">
                <a:solidFill>
                  <a:schemeClr val="bg1"/>
                </a:solidFill>
              </a:defRPr>
            </a:lvl4pPr>
            <a:lvl5pPr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Special thanks to:</a:t>
            </a:r>
            <a:br>
              <a:rPr lang="en-GB" dirty="0"/>
            </a:br>
            <a:r>
              <a:rPr lang="en-GB" dirty="0"/>
              <a:t>(If any)</a:t>
            </a:r>
          </a:p>
        </p:txBody>
      </p:sp>
    </p:spTree>
    <p:extLst>
      <p:ext uri="{BB962C8B-B14F-4D97-AF65-F5344CB8AC3E}">
        <p14:creationId xmlns:p14="http://schemas.microsoft.com/office/powerpoint/2010/main" val="278827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5F8AC-47D7-6341-3078-B1B4B5B9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B26CF6-D0DE-012E-D2F8-C020183D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5977-CF2C-8343-AA69-F21F21FC6262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1E2E2B-3ECE-8127-23EA-5F3B5310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DB4669-4A46-BDDE-82A3-06628EE7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70F5-4DD9-5B4C-80FA-114CAF212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or more than ED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with EDF logo at the centre top of the slide. Below a dark blue rectangle (space to write)">
            <a:extLst>
              <a:ext uri="{FF2B5EF4-FFF2-40B4-BE49-F238E27FC236}">
                <a16:creationId xmlns:a16="http://schemas.microsoft.com/office/drawing/2014/main" id="{9B18B267-5F33-2720-3E2C-392F8456D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1A3D1E-4144-83FD-DC2E-2401389413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8263" y="2263775"/>
            <a:ext cx="9445625" cy="1325563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fr-B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747B02-59D1-A92B-F657-A2478AE0CDF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35162" y="3846513"/>
            <a:ext cx="8251825" cy="211931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)</a:t>
            </a:r>
            <a:br>
              <a:rPr lang="es-ES" dirty="0"/>
            </a:br>
            <a:r>
              <a:rPr lang="es-ES" dirty="0"/>
              <a:t>Date</a:t>
            </a:r>
            <a:br>
              <a:rPr lang="es-ES" dirty="0"/>
            </a:br>
            <a:r>
              <a:rPr lang="es-ES" dirty="0"/>
              <a:t>#Hashtag (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888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White an light blue background with EDF logo at the top right of the slide.">
            <a:extLst>
              <a:ext uri="{FF2B5EF4-FFF2-40B4-BE49-F238E27FC236}">
                <a16:creationId xmlns:a16="http://schemas.microsoft.com/office/drawing/2014/main" id="{670B3D5A-CA65-13F6-4687-D7B4CD06E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C0E035C-E5C3-6A3A-D8EE-D7F5DE9FF10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39976" y="496888"/>
            <a:ext cx="9361487" cy="659559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B5F8E"/>
                </a:solidFill>
              </a:defRPr>
            </a:lvl1pPr>
            <a:lvl2pPr marL="457200" indent="0">
              <a:buNone/>
              <a:defRPr sz="3100" b="1">
                <a:solidFill>
                  <a:srgbClr val="0B5F8E"/>
                </a:solidFill>
              </a:defRPr>
            </a:lvl2pPr>
            <a:lvl3pPr marL="914400" indent="0">
              <a:buNone/>
              <a:defRPr sz="3100" b="1">
                <a:solidFill>
                  <a:srgbClr val="0B5F8E"/>
                </a:solidFill>
              </a:defRPr>
            </a:lvl3pPr>
            <a:lvl4pPr marL="1371600" indent="0">
              <a:buNone/>
              <a:defRPr sz="3100" b="1">
                <a:solidFill>
                  <a:srgbClr val="0B5F8E"/>
                </a:solidFill>
              </a:defRPr>
            </a:lvl4pPr>
            <a:lvl5pPr marL="1828800" indent="0">
              <a:buNone/>
              <a:defRPr sz="3100" b="1">
                <a:solidFill>
                  <a:srgbClr val="0B5F8E"/>
                </a:solidFill>
              </a:defRPr>
            </a:lvl5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slide</a:t>
            </a:r>
            <a:r>
              <a:rPr lang="es-ES" dirty="0"/>
              <a:t> (Arial 32)</a:t>
            </a:r>
            <a:endParaRPr lang="en-GB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7CA89F8D-252B-683E-D937-1CFB03BC261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8625" y="1794077"/>
            <a:ext cx="11487150" cy="45670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B5F8E"/>
              </a:buClr>
              <a:buNone/>
              <a:defRPr sz="2800"/>
            </a:lvl1pPr>
            <a:lvl2pPr marL="685800" indent="0">
              <a:lnSpc>
                <a:spcPct val="100000"/>
              </a:lnSpc>
              <a:buClr>
                <a:srgbClr val="0B5F8E"/>
              </a:buClr>
              <a:buNone/>
              <a:defRPr sz="2800"/>
            </a:lvl2pPr>
            <a:lvl3pPr>
              <a:buClr>
                <a:srgbClr val="0B5F8E"/>
              </a:buClr>
              <a:defRPr sz="2400"/>
            </a:lvl3pPr>
            <a:lvl4pPr>
              <a:buClr>
                <a:srgbClr val="0B5F8E"/>
              </a:buClr>
              <a:defRPr sz="2400"/>
            </a:lvl4pPr>
            <a:lvl5pPr>
              <a:buClr>
                <a:srgbClr val="0B5F8E"/>
              </a:buClr>
              <a:defRPr sz="24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F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Arial 28. </a:t>
            </a:r>
            <a:r>
              <a:rPr lang="es-ES" dirty="0" err="1"/>
              <a:t>Please</a:t>
            </a:r>
            <a:r>
              <a:rPr lang="es-ES" dirty="0"/>
              <a:t>, try </a:t>
            </a:r>
            <a:r>
              <a:rPr lang="es-ES" dirty="0" err="1"/>
              <a:t>to</a:t>
            </a:r>
            <a:r>
              <a:rPr lang="es-ES" dirty="0"/>
              <a:t> be </a:t>
            </a:r>
            <a:r>
              <a:rPr lang="es-ES" dirty="0" err="1"/>
              <a:t>brief</a:t>
            </a:r>
            <a:r>
              <a:rPr lang="es-ES" dirty="0"/>
              <a:t>.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F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4F4B5ED-4576-4223-9302-5EE766604C0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8624" y="6361112"/>
            <a:ext cx="10176577" cy="49688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000" u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#Hashtag (if any)</a:t>
            </a:r>
          </a:p>
        </p:txBody>
      </p:sp>
    </p:spTree>
    <p:extLst>
      <p:ext uri="{BB962C8B-B14F-4D97-AF65-F5344CB8AC3E}">
        <p14:creationId xmlns:p14="http://schemas.microsoft.com/office/powerpoint/2010/main" val="106425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White background with EDF logo In the right side of the PPT">
            <a:extLst>
              <a:ext uri="{FF2B5EF4-FFF2-40B4-BE49-F238E27FC236}">
                <a16:creationId xmlns:a16="http://schemas.microsoft.com/office/drawing/2014/main" id="{528208B5-16A2-DB93-120D-9082ADB53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3272EB57-8F89-3C2B-78D7-5DE1311498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8913" y="1899243"/>
            <a:ext cx="11514174" cy="4099485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Clr>
                <a:srgbClr val="0B5F8E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Arial 28</a:t>
            </a:r>
          </a:p>
          <a:p>
            <a:pPr lvl="0"/>
            <a:endParaRPr lang="es-ES" dirty="0"/>
          </a:p>
          <a:p>
            <a:pPr lvl="0"/>
            <a:endParaRPr lang="en-GB" dirty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99B0659-8FE8-5B92-8555-3A3E0F482D8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8913" y="6119110"/>
            <a:ext cx="10269214" cy="37685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2000" u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#Hashtag (if any)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56FB1B3-CC42-C106-F5D7-55600BA92C2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065661" y="708410"/>
            <a:ext cx="9521502" cy="6631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Title of the slide (Arial 32)</a:t>
            </a:r>
          </a:p>
        </p:txBody>
      </p:sp>
    </p:spTree>
    <p:extLst>
      <p:ext uri="{BB962C8B-B14F-4D97-AF65-F5344CB8AC3E}">
        <p14:creationId xmlns:p14="http://schemas.microsoft.com/office/powerpoint/2010/main" val="355398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White background with EDF logo on the right side of the PPT">
            <a:extLst>
              <a:ext uri="{FF2B5EF4-FFF2-40B4-BE49-F238E27FC236}">
                <a16:creationId xmlns:a16="http://schemas.microsoft.com/office/drawing/2014/main" id="{88EDF0A0-5900-DF4E-4B36-CDA29E4ACB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27"/>
          <a:stretch/>
        </p:blipFill>
        <p:spPr>
          <a:xfrm>
            <a:off x="0" y="0"/>
            <a:ext cx="1182865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B82C94-9C52-4E28-E909-B4F7F0F4F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583" y="544353"/>
            <a:ext cx="9224057" cy="760134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Agenda – </a:t>
            </a:r>
            <a:r>
              <a:rPr lang="es-ES" dirty="0" err="1"/>
              <a:t>List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items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0ADE5-11C3-1B72-37D9-E9EF482E8E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1538" y="1741045"/>
            <a:ext cx="10512101" cy="504806"/>
          </a:xfrm>
          <a:solidFill>
            <a:srgbClr val="0B5F8E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Topic</a:t>
            </a:r>
            <a:r>
              <a:rPr lang="es-ES" dirty="0"/>
              <a:t> 1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FEC8A1-83E7-FCF4-ACA4-638B42A2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7022" y="6391901"/>
            <a:ext cx="2743200" cy="365125"/>
          </a:xfrm>
        </p:spPr>
        <p:txBody>
          <a:bodyPr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b="1" dirty="0"/>
              <a:t>#Hashtag </a:t>
            </a:r>
            <a:r>
              <a:rPr lang="en-GB" dirty="0"/>
              <a:t>(if any)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6A403E99-11B5-3065-48E8-9D8D8BCBCFE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83307" y="2424110"/>
            <a:ext cx="9900332" cy="504806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Subtopic</a:t>
            </a:r>
            <a:r>
              <a:rPr lang="es-ES" dirty="0"/>
              <a:t> (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)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5F0C2FD9-E737-E6F2-DF84-AB44DD1316A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71539" y="3076353"/>
            <a:ext cx="10512102" cy="504806"/>
          </a:xfrm>
          <a:solidFill>
            <a:srgbClr val="0B5F8E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Topic</a:t>
            </a:r>
            <a:r>
              <a:rPr lang="es-ES" dirty="0"/>
              <a:t> 2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C22EE2E0-1345-25D3-6D24-5CED3C4753D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71538" y="4409357"/>
            <a:ext cx="10512101" cy="504806"/>
          </a:xfrm>
          <a:solidFill>
            <a:srgbClr val="0B5F8E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Topic</a:t>
            </a:r>
            <a:r>
              <a:rPr lang="es-ES" dirty="0"/>
              <a:t> 3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3DF0B50D-0DCF-2482-5939-A96618403EA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483306" y="3723589"/>
            <a:ext cx="9900333" cy="504806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Subtopic</a:t>
            </a:r>
            <a:r>
              <a:rPr lang="es-ES" dirty="0"/>
              <a:t> (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)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25BBE434-290B-D30E-22C0-ABB9AA8C991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483306" y="5092422"/>
            <a:ext cx="9900333" cy="504806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Subtopic</a:t>
            </a:r>
            <a:r>
              <a:rPr lang="es-ES" dirty="0"/>
              <a:t> (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421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Background with EDF logo at the top right part of the slide and a question mark in white with blue background as an icon at the left side of the slide">
            <a:extLst>
              <a:ext uri="{FF2B5EF4-FFF2-40B4-BE49-F238E27FC236}">
                <a16:creationId xmlns:a16="http://schemas.microsoft.com/office/drawing/2014/main" id="{FC3C08ED-239E-E99E-ACF6-805D520AA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1C375A35-97F8-C571-3AAA-0EED0C1E130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66875" y="2325688"/>
            <a:ext cx="7705725" cy="3563937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the question/s here</a:t>
            </a:r>
          </a:p>
        </p:txBody>
      </p:sp>
      <p:sp>
        <p:nvSpPr>
          <p:cNvPr id="2" name="Marcador de contenido 9">
            <a:extLst>
              <a:ext uri="{FF2B5EF4-FFF2-40B4-BE49-F238E27FC236}">
                <a16:creationId xmlns:a16="http://schemas.microsoft.com/office/drawing/2014/main" id="{3316C277-D0EE-AAF8-A820-6E837E42EE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43137" y="605631"/>
            <a:ext cx="8872538" cy="557213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0B5F8E"/>
                </a:solidFill>
              </a:defRPr>
            </a:lvl1pPr>
          </a:lstStyle>
          <a:p>
            <a:pPr lvl="0"/>
            <a:r>
              <a:rPr lang="en-GB" dirty="0"/>
              <a:t>Title of the slide </a:t>
            </a:r>
          </a:p>
        </p:txBody>
      </p:sp>
    </p:spTree>
    <p:extLst>
      <p:ext uri="{BB962C8B-B14F-4D97-AF65-F5344CB8AC3E}">
        <p14:creationId xmlns:p14="http://schemas.microsoft.com/office/powerpoint/2010/main" val="125323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with EDF logo ath the top right side. Below a blue rectangle with a white illustration of two speech bubbles&#10;&#10;">
            <a:extLst>
              <a:ext uri="{FF2B5EF4-FFF2-40B4-BE49-F238E27FC236}">
                <a16:creationId xmlns:a16="http://schemas.microsoft.com/office/drawing/2014/main" id="{5348077D-E3BD-2369-EFF7-4C430CD68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7A3F98-4D6D-5605-63A0-E13A96FFDC8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30489" y="546605"/>
            <a:ext cx="9099550" cy="60197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0B5F8E"/>
                </a:solidFill>
              </a:defRPr>
            </a:lvl1pPr>
          </a:lstStyle>
          <a:p>
            <a:pPr lvl="0"/>
            <a:r>
              <a:rPr lang="en-US" dirty="0"/>
              <a:t>Title of the slide (if needed)</a:t>
            </a:r>
            <a:endParaRPr lang="fr-B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A302B73-0EDF-A58C-1966-D2D3DCCBCF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8508" y="2263698"/>
            <a:ext cx="7136780" cy="373565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 / Intro of the topic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2201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ight blue background with EDF logo at the centre top of the slide and at the right side the is a cup of coffee icon. ">
            <a:extLst>
              <a:ext uri="{FF2B5EF4-FFF2-40B4-BE49-F238E27FC236}">
                <a16:creationId xmlns:a16="http://schemas.microsoft.com/office/drawing/2014/main" id="{F096493D-7087-43E1-D900-8100D61A7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041A5D8-F4C8-258E-080C-6BE09A4B7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1393" y="3607020"/>
            <a:ext cx="10269214" cy="749827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00:00 – 00:00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599A737-6518-9AA7-07AA-ECD927E8DDA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190856" y="2323133"/>
            <a:ext cx="7810288" cy="1105867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50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Coffee</a:t>
            </a:r>
            <a:r>
              <a:rPr lang="es-ES" dirty="0"/>
              <a:t> Break</a:t>
            </a:r>
          </a:p>
        </p:txBody>
      </p:sp>
    </p:spTree>
    <p:extLst>
      <p:ext uri="{BB962C8B-B14F-4D97-AF65-F5344CB8AC3E}">
        <p14:creationId xmlns:p14="http://schemas.microsoft.com/office/powerpoint/2010/main" val="374293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ight blue background with EDF logo at the top center of the slide. There is a cutlery icon at the left side of the slide">
            <a:extLst>
              <a:ext uri="{FF2B5EF4-FFF2-40B4-BE49-F238E27FC236}">
                <a16:creationId xmlns:a16="http://schemas.microsoft.com/office/drawing/2014/main" id="{592C91CC-B15E-93ED-D9B9-4764997F5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EE421BC-E1F4-31AD-7532-08A583BACB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1393" y="3607020"/>
            <a:ext cx="10269214" cy="880660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00:00 – 00:00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849E4A21-34E4-10BF-FF2A-D5B834B97BE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7848" y="2323133"/>
            <a:ext cx="7176303" cy="1105867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B5F8E"/>
              </a:buClr>
              <a:buFont typeface="Arial" panose="020B0604020202020204" pitchFamily="34" charset="0"/>
              <a:buNone/>
              <a:defRPr sz="5000" b="1">
                <a:solidFill>
                  <a:srgbClr val="0B5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Lunch Break</a:t>
            </a:r>
          </a:p>
        </p:txBody>
      </p:sp>
    </p:spTree>
    <p:extLst>
      <p:ext uri="{BB962C8B-B14F-4D97-AF65-F5344CB8AC3E}">
        <p14:creationId xmlns:p14="http://schemas.microsoft.com/office/powerpoint/2010/main" val="279311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500854-3449-D5F2-96F1-E74AEDC7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20F9C2-D191-E664-C35D-843347E86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99FBFB-6854-3A8F-3B65-923C69C83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B5977-CF2C-8343-AA69-F21F21FC6262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9FA895-26FD-832A-6EDB-1CFC03BCE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8B2EEE-3C96-1C55-AEC7-F9E148B69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70F5-4DD9-5B4C-80FA-114CAF212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1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51" r:id="rId4"/>
    <p:sldLayoutId id="2147483650" r:id="rId5"/>
    <p:sldLayoutId id="2147483655" r:id="rId6"/>
    <p:sldLayoutId id="2147483668" r:id="rId7"/>
    <p:sldLayoutId id="2147483660" r:id="rId8"/>
    <p:sldLayoutId id="2147483662" r:id="rId9"/>
    <p:sldLayoutId id="2147483661" r:id="rId10"/>
    <p:sldLayoutId id="2147483652" r:id="rId11"/>
    <p:sldLayoutId id="2147483653" r:id="rId12"/>
    <p:sldLayoutId id="2147483663" r:id="rId13"/>
    <p:sldLayoutId id="2147483665" r:id="rId14"/>
    <p:sldLayoutId id="2147483664" r:id="rId15"/>
    <p:sldLayoutId id="214748365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3D9EA-D18D-77BE-D113-A996A9AB6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6321" y="3429000"/>
            <a:ext cx="6740788" cy="1050542"/>
          </a:xfrm>
        </p:spPr>
        <p:txBody>
          <a:bodyPr/>
          <a:lstStyle/>
          <a:p>
            <a:pPr algn="ctr"/>
            <a:r>
              <a:rPr lang="en-GB" dirty="0"/>
              <a:t>Main findings of EDF Human Rights Report on legal capacity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51DE66-381A-10DB-C987-5C9B39E27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2812" y="4864608"/>
            <a:ext cx="7607807" cy="682752"/>
          </a:xfrm>
        </p:spPr>
        <p:txBody>
          <a:bodyPr/>
          <a:lstStyle/>
          <a:p>
            <a:pPr algn="ctr"/>
            <a:r>
              <a:rPr lang="fr-BE" sz="2400" dirty="0"/>
              <a:t>Marine Uldry – EDF Human Rights Policy Coordinator</a:t>
            </a:r>
          </a:p>
          <a:p>
            <a:pPr algn="ctr"/>
            <a:r>
              <a:rPr lang="fr-BE" sz="2400" dirty="0"/>
              <a:t>14 </a:t>
            </a:r>
            <a:r>
              <a:rPr lang="fr-BE" sz="2400" dirty="0" err="1"/>
              <a:t>December</a:t>
            </a:r>
            <a:r>
              <a:rPr lang="fr-BE" sz="2400" dirty="0"/>
              <a:t> 2024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87903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058A9E-9EC5-8AC4-5B8B-CFC54858E8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Content Placeholder 5" descr="A poster of a person in a wheelchair&#10;&#10;Description automatically generated">
            <a:extLst>
              <a:ext uri="{FF2B5EF4-FFF2-40B4-BE49-F238E27FC236}">
                <a16:creationId xmlns:a16="http://schemas.microsoft.com/office/drawing/2014/main" id="{DA03BBE0-031D-F765-B65C-0CDE6804DC6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90537" y="247615"/>
            <a:ext cx="11311589" cy="636276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852B7-1DEF-2974-9AAA-B07F4E6DF11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053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08DED1-3467-52F4-591D-DB77FFD54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00" t="18914" r="29066" b="8966"/>
          <a:stretch/>
        </p:blipFill>
        <p:spPr>
          <a:xfrm>
            <a:off x="4084320" y="1382913"/>
            <a:ext cx="3632100" cy="53319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F31875-8980-CD66-595C-52CCEF0BF34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1342565-8F73-6ED4-AA67-90C42E0FC8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BE" dirty="0"/>
              <a:t>Legal </a:t>
            </a:r>
            <a:r>
              <a:rPr lang="fr-BE" dirty="0" err="1"/>
              <a:t>capacity</a:t>
            </a:r>
            <a:r>
              <a:rPr lang="fr-BE" dirty="0"/>
              <a:t> </a:t>
            </a:r>
            <a:r>
              <a:rPr lang="fr-BE" dirty="0" err="1"/>
              <a:t>regimes</a:t>
            </a:r>
            <a:r>
              <a:rPr lang="fr-BE" dirty="0"/>
              <a:t> in the European Union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92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EED0382-8CE9-FD95-8751-8E707C585D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24211" y="386529"/>
            <a:ext cx="9361487" cy="1032367"/>
          </a:xfrm>
        </p:spPr>
        <p:txBody>
          <a:bodyPr/>
          <a:lstStyle/>
          <a:p>
            <a:r>
              <a:rPr lang="en-GB" dirty="0"/>
              <a:t>Supported decision-making systems in the European Union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490F7-B6CC-F5AC-FF11-05A630ABAE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57" t="18121" r="28880" b="34525"/>
          <a:stretch/>
        </p:blipFill>
        <p:spPr>
          <a:xfrm>
            <a:off x="3419035" y="1495096"/>
            <a:ext cx="5353930" cy="52120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5401EA-C67F-BE14-297F-530240FA63F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0795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EB44945-862D-8ABD-6EAC-F96E33BA3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951742-B41D-7F00-180A-979E482929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14600" y="3254188"/>
            <a:ext cx="6858000" cy="1792472"/>
          </a:xfrm>
        </p:spPr>
        <p:txBody>
          <a:bodyPr/>
          <a:lstStyle/>
          <a:p>
            <a:r>
              <a:rPr lang="en-GB" dirty="0"/>
              <a:t>Special thanks to all of you </a:t>
            </a:r>
          </a:p>
        </p:txBody>
      </p:sp>
    </p:spTree>
    <p:extLst>
      <p:ext uri="{BB962C8B-B14F-4D97-AF65-F5344CB8AC3E}">
        <p14:creationId xmlns:p14="http://schemas.microsoft.com/office/powerpoint/2010/main" val="2967021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E59F1799DFF447A003543E788EC171" ma:contentTypeVersion="17" ma:contentTypeDescription="Crear nuevo documento." ma:contentTypeScope="" ma:versionID="1dee179249099ca838057daaba6af876">
  <xsd:schema xmlns:xsd="http://www.w3.org/2001/XMLSchema" xmlns:xs="http://www.w3.org/2001/XMLSchema" xmlns:p="http://schemas.microsoft.com/office/2006/metadata/properties" xmlns:ns2="a8d13200-c4b2-4bbc-a296-f3925f91a43e" xmlns:ns3="dae902cf-44a6-4ccf-a860-4ffe28c272aa" targetNamespace="http://schemas.microsoft.com/office/2006/metadata/properties" ma:root="true" ma:fieldsID="94c5f2df075f08cce3aa0886546ebd5b" ns2:_="" ns3:_="">
    <xsd:import namespace="a8d13200-c4b2-4bbc-a296-f3925f91a43e"/>
    <xsd:import namespace="dae902cf-44a6-4ccf-a860-4ffe28c27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13200-c4b2-4bbc-a296-f3925f91a4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4c269641-27d2-45e3-b2ce-fef808aaf9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e902cf-44a6-4ccf-a860-4ffe28c272a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0819701-bfa0-415a-8b50-f4201f2b22ef}" ma:internalName="TaxCatchAll" ma:showField="CatchAllData" ma:web="dae902cf-44a6-4ccf-a860-4ffe28c272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e902cf-44a6-4ccf-a860-4ffe28c272aa" xsi:nil="true"/>
    <lcf76f155ced4ddcb4097134ff3c332f xmlns="a8d13200-c4b2-4bbc-a296-f3925f91a43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DCEFEC-394F-4FBD-9A19-BF63D36C62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A13CB9-53F5-43E9-9A2D-217F182C1C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13200-c4b2-4bbc-a296-f3925f91a43e"/>
    <ds:schemaRef ds:uri="dae902cf-44a6-4ccf-a860-4ffe28c27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93C446-7265-473F-959A-69791C7F8265}">
  <ds:schemaRefs>
    <ds:schemaRef ds:uri="http://schemas.microsoft.com/office/2006/metadata/properties"/>
    <ds:schemaRef ds:uri="http://schemas.microsoft.com/office/infopath/2007/PartnerControls"/>
    <ds:schemaRef ds:uri="dae902cf-44a6-4ccf-a860-4ffe28c272aa"/>
    <ds:schemaRef ds:uri="a8d13200-c4b2-4bbc-a296-f3925f91a43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66</Words>
  <Application>Microsoft Office PowerPoint</Application>
  <PresentationFormat>Widescreen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Main findings of EDF Human Rights Report on legal capacity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Suarez</dc:creator>
  <cp:lastModifiedBy>Marine Uldry</cp:lastModifiedBy>
  <cp:revision>38</cp:revision>
  <dcterms:created xsi:type="dcterms:W3CDTF">2024-01-17T10:45:21Z</dcterms:created>
  <dcterms:modified xsi:type="dcterms:W3CDTF">2024-10-30T11:18:43Z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0x010100C8E59F1799DFF447A003543E788EC171</vt:lpwstr>
  </property>
</Properties>
</file>